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2919412"/>
            <a:ext cx="43719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65104"/>
            <a:ext cx="9058275" cy="177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448816"/>
            <a:ext cx="648072" cy="628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983" y="5114925"/>
            <a:ext cx="110680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680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500477"/>
            <a:ext cx="648072" cy="628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300371"/>
            <a:ext cx="864096" cy="628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0995670" cy="5095328"/>
            <a:chOff x="191344" y="133350"/>
            <a:chExt cx="11715750" cy="6591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3350"/>
              <a:ext cx="11715750" cy="4914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048250"/>
              <a:ext cx="11068050" cy="1676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5212182"/>
            <a:ext cx="648072" cy="628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014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293096"/>
            <a:ext cx="792088" cy="628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10975" cy="5334000"/>
            <a:chOff x="263352" y="1340768"/>
            <a:chExt cx="11610975" cy="5334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10975" cy="465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998493"/>
              <a:ext cx="1027747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957262"/>
            <a:ext cx="49911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088" y="764704"/>
            <a:ext cx="4320480" cy="41912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60648"/>
            <a:ext cx="5562600" cy="440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955974"/>
            <a:ext cx="106394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44830" cy="54613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6176629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769521"/>
            <a:ext cx="89526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196752"/>
            <a:ext cx="38100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952496"/>
            <a:ext cx="88868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293096"/>
            <a:ext cx="469582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3429000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212976"/>
            <a:ext cx="40671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299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8298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581128"/>
            <a:ext cx="648072" cy="683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108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573016"/>
            <a:ext cx="1800200" cy="683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046884"/>
            <a:ext cx="107632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584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636912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623180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346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352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005064"/>
            <a:ext cx="38385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3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13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3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80728"/>
            <a:ext cx="8753666" cy="5777308"/>
            <a:chOff x="1267606" y="188640"/>
            <a:chExt cx="10112431" cy="6896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02587" y="188640"/>
              <a:ext cx="10077450" cy="531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7606" y="5503590"/>
              <a:ext cx="10001250" cy="1581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69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2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65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57981"/>
            <a:ext cx="49530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32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51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222356"/>
            <a:ext cx="2088232" cy="710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42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24734"/>
            <a:ext cx="110490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35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9538" cy="54591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949280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47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8607"/>
            <a:ext cx="107346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2270276"/>
            <a:ext cx="1368152" cy="726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284984"/>
            <a:ext cx="3597956" cy="339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76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55071"/>
            <a:ext cx="10177362" cy="571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5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442524" cy="58176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6078258"/>
            <a:ext cx="89526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57721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2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340768"/>
            <a:ext cx="328612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437112"/>
            <a:ext cx="104203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3431" y="3356992"/>
            <a:ext cx="3819525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3212976"/>
            <a:ext cx="86409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144238" cy="47027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4941168"/>
            <a:ext cx="2658008" cy="191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836712"/>
            <a:ext cx="10674474" cy="5640635"/>
            <a:chOff x="1415480" y="116632"/>
            <a:chExt cx="10674474" cy="56406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16632"/>
              <a:ext cx="6353175" cy="445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4437112"/>
              <a:ext cx="10458450" cy="56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1504" y="5157192"/>
              <a:ext cx="10039350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08720"/>
            <a:ext cx="10070378" cy="5851226"/>
            <a:chOff x="1176748" y="764704"/>
            <a:chExt cx="11001375" cy="6534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6748" y="764704"/>
              <a:ext cx="11001375" cy="447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6748" y="5241454"/>
              <a:ext cx="4953000" cy="2057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2026-01-15T06:35:01Z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